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57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24196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9124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2994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9316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85939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1967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105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8025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06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8755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4620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576DA79-0D6A-43FB-80A1-0BBE04DEFC5E}" type="datetimeFigureOut">
              <a:rPr lang="ru-RU" smtClean="0"/>
              <a:t>08.10.2024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1A8F65A-4BF8-416E-8F8E-D6EA0EABFC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0325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1F5100D-C7AB-4BA8-BBF0-C6A305DE3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272" y="1535837"/>
            <a:ext cx="4634144" cy="2014082"/>
          </a:xfrm>
        </p:spPr>
        <p:txBody>
          <a:bodyPr>
            <a:normAutofit/>
          </a:bodyPr>
          <a:lstStyle/>
          <a:p>
            <a:r>
              <a:rPr lang="en-US" sz="3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Moscow house building plant.</a:t>
            </a:r>
            <a:br>
              <a:rPr lang="en-US" sz="3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200" dirty="0" err="1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dsk</a:t>
            </a:r>
            <a:endParaRPr lang="ru-RU" sz="3600" dirty="0">
              <a:latin typeface="Corbel" panose="020B0503020204020204" pitchFamily="34" charset="0"/>
            </a:endParaRP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FC127D18-FC0C-43DB-9E46-47EEAA1F6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0688" y="-1116366"/>
            <a:ext cx="6871316" cy="8996039"/>
          </a:xfr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2D96E714-F7C2-40DC-8501-14AECAFE3D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8273" y="4154748"/>
            <a:ext cx="4634143" cy="1580327"/>
          </a:xfrm>
        </p:spPr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the presentation was prepared by </a:t>
            </a:r>
            <a:endParaRPr lang="ru-RU" dirty="0">
              <a:latin typeface="Corbel" panose="020B0503020204020204" pitchFamily="34" charset="0"/>
            </a:endParaRPr>
          </a:p>
          <a:p>
            <a:r>
              <a:rPr lang="en-US" dirty="0" err="1">
                <a:latin typeface="Corbel" panose="020B0503020204020204" pitchFamily="34" charset="0"/>
              </a:rPr>
              <a:t>Saltashkina</a:t>
            </a:r>
            <a:r>
              <a:rPr lang="en-US" dirty="0">
                <a:latin typeface="Corbel" panose="020B0503020204020204" pitchFamily="34" charset="0"/>
              </a:rPr>
              <a:t> Anastasia </a:t>
            </a:r>
          </a:p>
          <a:p>
            <a:r>
              <a:rPr lang="en-US" dirty="0" err="1">
                <a:latin typeface="Corbel" panose="020B0503020204020204" pitchFamily="34" charset="0"/>
              </a:rPr>
              <a:t>Yanchenko</a:t>
            </a:r>
            <a:r>
              <a:rPr lang="ru-RU" dirty="0">
                <a:latin typeface="Corbel" panose="020B0503020204020204" pitchFamily="34" charset="0"/>
              </a:rPr>
              <a:t> </a:t>
            </a:r>
            <a:r>
              <a:rPr lang="en-US" dirty="0">
                <a:latin typeface="Corbel" panose="020B0503020204020204" pitchFamily="34" charset="0"/>
              </a:rPr>
              <a:t>Anastasia</a:t>
            </a:r>
          </a:p>
          <a:p>
            <a:r>
              <a:rPr lang="en-US" dirty="0" err="1">
                <a:latin typeface="Corbel" panose="020B0503020204020204" pitchFamily="34" charset="0"/>
              </a:rPr>
              <a:t>Nikitaeva</a:t>
            </a:r>
            <a:r>
              <a:rPr lang="en-US" dirty="0">
                <a:latin typeface="Corbel" panose="020B0503020204020204" pitchFamily="34" charset="0"/>
              </a:rPr>
              <a:t> Victoria</a:t>
            </a:r>
            <a:endParaRPr lang="ru-RU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22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D0708B-4255-431D-A113-8D9E7044F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how the company</a:t>
            </a:r>
            <a:r>
              <a:rPr lang="ru-RU" dirty="0">
                <a:latin typeface="Corbel" panose="020B0503020204020204" pitchFamily="34" charset="0"/>
              </a:rPr>
              <a:t> </a:t>
            </a:r>
            <a:r>
              <a:rPr lang="en-US" dirty="0">
                <a:latin typeface="Corbel" panose="020B0503020204020204" pitchFamily="34" charset="0"/>
              </a:rPr>
              <a:t>structured</a:t>
            </a:r>
            <a:endParaRPr lang="ru-RU" dirty="0">
              <a:latin typeface="Corbel" panose="020B0503020204020204" pitchFamily="34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F6AEE6C-E568-42FD-B034-ED43C108CC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8927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8CC8A0-2C68-4331-B023-513F81B97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880" y="1016000"/>
            <a:ext cx="4246880" cy="4988560"/>
          </a:xfrm>
        </p:spPr>
        <p:txBody>
          <a:bodyPr/>
          <a:lstStyle/>
          <a:p>
            <a:r>
              <a:rPr lang="en-US" sz="2000" dirty="0">
                <a:latin typeface="Corbel" panose="020B0503020204020204" pitchFamily="34" charset="0"/>
              </a:rPr>
              <a:t>1</a:t>
            </a:r>
            <a:r>
              <a:rPr lang="en-US" dirty="0">
                <a:latin typeface="Corbel" panose="020B0503020204020204" pitchFamily="34" charset="0"/>
              </a:rPr>
              <a:t>.</a:t>
            </a:r>
            <a:r>
              <a:rPr lang="ru-RU" dirty="0">
                <a:latin typeface="Corbel" panose="020B0503020204020204" pitchFamily="34" charset="0"/>
              </a:rPr>
              <a:t> </a:t>
            </a:r>
            <a:r>
              <a:rPr lang="en-US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Board of Directors</a:t>
            </a: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CEO</a:t>
            </a: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Executive Management</a:t>
            </a: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US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Middle managers</a:t>
            </a: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en-US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Workers and specialists</a:t>
            </a: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>
              <a:latin typeface="Corbel" panose="020B0503020204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37B22D-D80F-4F80-BCED-053A3A871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3129280"/>
            <a:ext cx="1487424" cy="2610747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4CA3AD9-FD6D-47F1-A8A2-B6B2DF19F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31800"/>
            <a:ext cx="6654800" cy="772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0153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B928815-6F32-44DA-85E6-236300DF2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7498079" cy="6858000"/>
          </a:xfrm>
          <a:prstGeom prst="rect">
            <a:avLst/>
          </a:prstGeom>
          <a:solidFill>
            <a:schemeClr val="accent2">
              <a:alpha val="40000"/>
            </a:schemeClr>
          </a:solidFill>
          <a:effectLst>
            <a:outerShdw blurRad="8509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44B7C-5C8A-4DD4-A2C2-11A32FA9D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948" y="2252667"/>
            <a:ext cx="4882308" cy="259450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orbel" panose="020B0503020204020204" pitchFamily="34" charset="0"/>
              </a:rPr>
              <a:t>Some statistics of this company, which is presented on the official website</a:t>
            </a:r>
            <a:endParaRPr lang="ru-RU" sz="2400" dirty="0">
              <a:latin typeface="Corbel" panose="020B0503020204020204" pitchFamily="34" charset="0"/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6111B8D9-FF37-460B-8A91-69F0E83582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97876" y="1040817"/>
            <a:ext cx="5633951" cy="5195754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8D51C7E2-2B2A-4D6E-B65B-52E61C7C9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5053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C25DC4-1CB9-40B5-93B2-3D43B04E0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rbel" panose="020B0503020204020204" pitchFamily="34" charset="0"/>
              </a:rPr>
              <a:t>What the company does</a:t>
            </a:r>
            <a:endParaRPr lang="ru-RU" dirty="0">
              <a:latin typeface="Corbel" panose="020B0503020204020204" pitchFamily="34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3876519-D83D-4F72-BB21-C23DCC6A59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1019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DE1C14-CE8D-4B90-AB73-3F14DC9F2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BEB1E24-1643-4320-8371-FDD34D1F1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V="1">
            <a:off x="894080" y="6053328"/>
            <a:ext cx="4397248" cy="357632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CFCC5E-8209-43A0-8B95-031C2EB86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600" y="-284480"/>
            <a:ext cx="6187440" cy="7263398"/>
          </a:xfrm>
          <a:prstGeom prst="rect">
            <a:avLst/>
          </a:prstGeom>
        </p:spPr>
      </p:pic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06B0B757-03E6-454A-AD1F-D373A463E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66" y="1438274"/>
            <a:ext cx="4486275" cy="4105275"/>
          </a:xfrm>
        </p:spPr>
        <p:txBody>
          <a:bodyPr>
            <a:normAutofit fontScale="90000"/>
          </a:bodyPr>
          <a:lstStyle/>
          <a:p>
            <a:br>
              <a:rPr lang="ru-RU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US" sz="2000" dirty="0" err="1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specialises</a:t>
            </a:r>
            <a: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the production of concrete and building construction</a:t>
            </a:r>
            <a:b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provides execution of construction projects</a:t>
            </a:r>
            <a:b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company develops architectural and engineering projects</a:t>
            </a:r>
            <a:b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910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18FE2D-C803-4A0E-97B7-2430E08D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6575" y="1091953"/>
            <a:ext cx="4648200" cy="4918322"/>
          </a:xfrm>
        </p:spPr>
        <p:txBody>
          <a:bodyPr>
            <a:normAutofit/>
          </a:bodyPr>
          <a:lstStyle/>
          <a:p>
            <a:br>
              <a:rPr lang="en-US" sz="2000" dirty="0">
                <a:latin typeface="Corbel" panose="020B0503020204020204" pitchFamily="34" charset="0"/>
              </a:rPr>
            </a:br>
            <a:r>
              <a:rPr lang="ru-RU" sz="2000" dirty="0">
                <a:latin typeface="Corbel" panose="020B0503020204020204" pitchFamily="34" charset="0"/>
              </a:rPr>
              <a:t>1. </a:t>
            </a:r>
            <a:r>
              <a:rPr lang="en-US" sz="2000" dirty="0">
                <a:latin typeface="Corbel" panose="020B0503020204020204" pitchFamily="34" charset="0"/>
              </a:rPr>
              <a:t>The DSK has a high level of organization</a:t>
            </a:r>
            <a:br>
              <a:rPr lang="ru-RU" sz="2000" dirty="0">
                <a:latin typeface="Corbel" panose="020B0503020204020204" pitchFamily="34" charset="0"/>
              </a:rPr>
            </a:br>
            <a:br>
              <a:rPr lang="ru-RU" sz="2000" dirty="0">
                <a:latin typeface="Corbel" panose="020B0503020204020204" pitchFamily="34" charset="0"/>
              </a:rPr>
            </a:br>
            <a:r>
              <a:rPr lang="ru-RU" sz="2000" dirty="0">
                <a:latin typeface="Corbel" panose="020B0503020204020204" pitchFamily="34" charset="0"/>
              </a:rPr>
              <a:t>2. </a:t>
            </a:r>
            <a: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DSK </a:t>
            </a:r>
            <a:r>
              <a:rPr lang="en-US" sz="2000" dirty="0" err="1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recognises</a:t>
            </a:r>
            <a: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all stages of construction including project management</a:t>
            </a:r>
            <a:br>
              <a:rPr lang="ru-RU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company can invest in new projects</a:t>
            </a:r>
            <a:br>
              <a:rPr lang="ru-RU" sz="20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sz="2000" dirty="0">
              <a:latin typeface="Corbel" panose="020B0503020204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1DF955-7E00-41FB-B530-09DB11BF4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1797939" cy="3101983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682DAE3-999C-46CD-8432-3A46B1E37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3375" y="-66675"/>
            <a:ext cx="6515100" cy="71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49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976986-BC8A-4347-AC32-F57397707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orbel" panose="020B0503020204020204" pitchFamily="34" charset="0"/>
              </a:rPr>
              <a:t>Where is the company located</a:t>
            </a:r>
            <a:endParaRPr lang="ru-RU" sz="3200" dirty="0">
              <a:latin typeface="Corbel" panose="020B0503020204020204" pitchFamily="34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57E4E5D-01BA-44C0-91E5-D86F53B876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1604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4CF6C0-0BE2-4AD7-8393-5B9B733A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76" y="1290320"/>
            <a:ext cx="4809744" cy="4277360"/>
          </a:xfrm>
        </p:spPr>
        <p:txBody>
          <a:bodyPr>
            <a:normAutofit/>
          </a:bodyPr>
          <a:lstStyle/>
          <a:p>
            <a:r>
              <a:rPr lang="en-US" sz="24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the company's head office is located in Moscow</a:t>
            </a:r>
            <a:br>
              <a:rPr lang="en-US" sz="24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4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company has branches in different cities </a:t>
            </a:r>
            <a:endParaRPr lang="ru-RU" sz="3600" dirty="0">
              <a:latin typeface="Corbel" panose="020B0503020204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0FEE9E-732F-493C-B8CB-A9F36AF65900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9960864" y="3891280"/>
            <a:ext cx="2007616" cy="1818267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D151CD5-6BB0-47D0-8133-582C92246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00" y="-426720"/>
            <a:ext cx="6421120" cy="799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719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04E434-65B7-43C6-AC6B-EDF749FB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0" y="1056640"/>
            <a:ext cx="4622800" cy="5059680"/>
          </a:xfrm>
        </p:spPr>
        <p:txBody>
          <a:bodyPr>
            <a:normAutofit fontScale="90000"/>
          </a:bodyPr>
          <a:lstStyle/>
          <a:p>
            <a:pPr lvl="0">
              <a:lnSpc>
                <a:spcPct val="107000"/>
              </a:lnSpc>
            </a:pPr>
            <a:br>
              <a:rPr lang="ru-R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200" b="1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main responsibilities of the company's divisions are</a:t>
            </a:r>
            <a:br>
              <a:rPr lang="ru-RU" sz="2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2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US" sz="2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 and construction of residential complexes </a:t>
            </a:r>
            <a:br>
              <a:rPr lang="ru-RU" sz="2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2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production of building materials</a:t>
            </a:r>
            <a:br>
              <a:rPr lang="ru-RU" sz="2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2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construction of high-rise buildings and cottages</a:t>
            </a: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2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sz="12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6FB465-D568-49EA-8520-36874D141E65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426720" y="2678685"/>
            <a:ext cx="1804416" cy="1822196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A68B138-0EEF-4D20-B004-7C9D135CF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040" y="-558800"/>
            <a:ext cx="6252464" cy="7934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0484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CAC136-E509-4EB0-BAA8-3EA270DCC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280" y="1233880"/>
            <a:ext cx="4653280" cy="4390240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</a:pPr>
            <a:r>
              <a:rPr lang="en-US" sz="1800" b="1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main responsibilities of the company's divisions are</a:t>
            </a:r>
            <a:br>
              <a:rPr lang="ru-RU" sz="1800" b="1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b="1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600" b="1" dirty="0"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US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construction of shopping malls, industrial facilities</a:t>
            </a: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en-US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reconstruction of historical buildings</a:t>
            </a:r>
            <a:b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6. </a:t>
            </a:r>
            <a:r>
              <a:rPr lang="en-US" sz="1800" dirty="0"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production of building materials</a:t>
            </a:r>
            <a:endParaRPr lang="ru-RU" sz="2400" b="1" dirty="0">
              <a:latin typeface="Corbel" panose="020B0503020204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088BF3-6EEF-448C-B5E1-0E7C2D78C381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2467992" y="5740026"/>
            <a:ext cx="2654424" cy="509853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3FE25DA-EDE9-4838-BC26-95FC6FE25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960" y="-162560"/>
            <a:ext cx="6482080" cy="7711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1043314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Посылка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Посылк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осылка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170</TotalTime>
  <Words>240</Words>
  <Application>Microsoft Office PowerPoint</Application>
  <PresentationFormat>Широкоэкранный</PresentationFormat>
  <Paragraphs>15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Corbel</vt:lpstr>
      <vt:lpstr>Gill Sans MT</vt:lpstr>
      <vt:lpstr>Посылка</vt:lpstr>
      <vt:lpstr>Moscow house building plant. dsk</vt:lpstr>
      <vt:lpstr>Some statistics of this company, which is presented on the official website</vt:lpstr>
      <vt:lpstr>What the company does</vt:lpstr>
      <vt:lpstr>  1. specialises in the production of concrete and building construction  2. provides execution of construction projects  3. company develops architectural and engineering projects  </vt:lpstr>
      <vt:lpstr> 1. The DSK has a high level of organization  2. DSK recognises all stages of construction including project management  3. This company can invest in new projects </vt:lpstr>
      <vt:lpstr>Where is the company located</vt:lpstr>
      <vt:lpstr>1. the company's head office is located in Moscow  2. company has branches in different cities </vt:lpstr>
      <vt:lpstr>    The main responsibilities of the company's divisions are  1. design and construction of residential complexes  2. production of building materials 3. construction of high-rise buildings and cottages     </vt:lpstr>
      <vt:lpstr>The main responsibilities of the company's divisions are  4. construction of shopping malls, industrial facilities 5. reconstruction of historical buildings 6. production of building materials</vt:lpstr>
      <vt:lpstr>how the company structured</vt:lpstr>
      <vt:lpstr>1. Board of Directors  2. CEO  3. Executive Management  4. Middle managers  5. Workers and specialists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14</cp:revision>
  <dcterms:created xsi:type="dcterms:W3CDTF">2024-10-07T21:32:20Z</dcterms:created>
  <dcterms:modified xsi:type="dcterms:W3CDTF">2024-10-08T10:35:10Z</dcterms:modified>
</cp:coreProperties>
</file>

<file path=docProps/thumbnail.jpeg>
</file>